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sldIdLst>
    <p:sldId id="256" r:id="rId2"/>
    <p:sldId id="257" r:id="rId3"/>
    <p:sldId id="262" r:id="rId4"/>
    <p:sldId id="265" r:id="rId5"/>
    <p:sldId id="258" r:id="rId6"/>
    <p:sldId id="264" r:id="rId7"/>
    <p:sldId id="259" r:id="rId8"/>
    <p:sldId id="260" r:id="rId9"/>
    <p:sldId id="261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B8A95-0D11-4C7A-9581-6835DC98FEA8}" type="datetimeFigureOut">
              <a:rPr lang="en-US" smtClean="0"/>
              <a:t>2024-03-22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A0176-8DB7-4ECF-9FD3-44970199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AE61-F365-4515-88AB-F76215D81790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2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1C9A3-3ACF-4E0E-A28E-CE0A3F9991FF}" type="datetime1">
              <a:rPr lang="en-US" smtClean="0"/>
              <a:t>2024-03-22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3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8CCF-B321-421E-8FEB-3893C58EDC69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6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41-40B6-4DD0-8737-3F217DC87206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3577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2DFC-DAF2-43F0-9D2C-4237F53CE22A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0F83-0AC4-48B5-89F4-DC385B4F2B06}" type="datetime1">
              <a:rPr lang="en-US" smtClean="0"/>
              <a:t>2024-03-22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E224-1552-44A0-AA53-4FEA66DB6813}" type="datetime1">
              <a:rPr lang="en-US" smtClean="0"/>
              <a:t>2024-03-22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40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265-B154-4AED-B666-05222FE78CF7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66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677DA-F56A-401E-83EE-589E8B16B261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5364-ED8D-40B5-856A-D55034BDB8DF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C911A-6141-4B23-B182-63F1D2F654D8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2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0CCD-49F2-4EEE-9A58-048A2A7FA12E}" type="datetime1">
              <a:rPr lang="en-US" smtClean="0"/>
              <a:t>2024-03-22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2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8B62-373E-4AEE-9181-962479972D9A}" type="datetime1">
              <a:rPr lang="en-US" smtClean="0"/>
              <a:t>2024-03-22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6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E6FE-094C-43BF-A522-00951D482CF9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49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3F67-D7E8-4A7D-83EE-B4DDD0309ED1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6909-6062-4BCE-918D-970DE17064FC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B425-E9B0-4EC7-92C7-E6D2EC63C59A}" type="datetime1">
              <a:rPr lang="en-US" smtClean="0"/>
              <a:t>2024-03-22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35E4A03-1C01-4096-BD7A-6D31B1A51E7A}" type="datetime1">
              <a:rPr lang="en-US" smtClean="0"/>
              <a:t>2024-03-22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2202B-786A-473E-B137-865006080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98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6DD2-140C-4906-92B5-0EFAF43DD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060" y="2583765"/>
            <a:ext cx="9197585" cy="2916702"/>
          </a:xfrm>
        </p:spPr>
        <p:txBody>
          <a:bodyPr/>
          <a:lstStyle/>
          <a:p>
            <a:r>
              <a:rPr lang="en-US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 </a:t>
            </a:r>
            <a:br>
              <a:rPr lang="en-US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AGRI…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7C10C-C7DE-46D0-890C-25AA1BA8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A2202B-786A-473E-B137-865006080183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8819F-B533-473A-A74B-67F414A4A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52" y="2501291"/>
            <a:ext cx="2999176" cy="29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9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3834-9DA9-4579-8132-D84F9BCF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6" y="1143000"/>
            <a:ext cx="6003235" cy="4572000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Reasons For Selecting An E-commerce Site…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B19A103-B41E-4A07-9C10-660336A4D3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0" r="15410"/>
          <a:stretch/>
        </p:blipFill>
        <p:spPr>
          <a:xfrm>
            <a:off x="6374296" y="1368288"/>
            <a:ext cx="5353878" cy="4572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9098B-AF03-4848-A5F7-829BC2E1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6373-3013-43D5-A80B-18D70DB8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F7E14-F84F-4537-B566-D3C90B021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93041"/>
            <a:ext cx="8946541" cy="419548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Market Access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24/7 Availability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Cost-Effectiveness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Expansion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28D38-EA4B-4726-B7E9-B25BE2B9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F6590-1EE3-4B83-A0B9-B8E6B8158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19" y="1539582"/>
            <a:ext cx="6457670" cy="47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3834-9DA9-4579-8132-D84F9BCF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6" y="675861"/>
            <a:ext cx="6188765" cy="5039139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Organic Agricultural Product Selling Website…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B19A103-B41E-4A07-9C10-660336A4D3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" r="1190"/>
          <a:stretch/>
        </p:blipFill>
        <p:spPr>
          <a:xfrm>
            <a:off x="6838122" y="1143000"/>
            <a:ext cx="5353878" cy="503913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9098B-AF03-4848-A5F7-829BC2E1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9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6373-3013-43D5-A80B-18D70DB8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F7E14-F84F-4537-B566-D3C90B021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10319081" cy="4709023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reason for choosing the organic agricultural product selling website is to give “health benefits” to our consumers. Because Organic Agricultural products are grown without synthetic pesticides, fertilizers, etc. </a:t>
            </a:r>
            <a:endParaRPr lang="si-L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world tends towards organic farming.</a:t>
            </a:r>
            <a:endParaRPr lang="si-L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i-L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environmental sustainability.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Reduced Chemical Exposure.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Enhanced Soil Health.</a:t>
            </a:r>
            <a:endParaRPr lang="si-L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28D38-EA4B-4726-B7E9-B25BE2B9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A2202B-786A-473E-B137-865006080183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4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3834-9DA9-4579-8132-D84F9BCF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39" y="1304296"/>
            <a:ext cx="6188765" cy="3872948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CMS, Theme, Plugins, and Other Tools…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9098B-AF03-4848-A5F7-829BC2E1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A2202B-786A-473E-B137-865006080183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B88FBD9-72CE-4872-B477-FAD1AA2EBA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5000"/>
          <a:stretch>
            <a:fillRect/>
          </a:stretch>
        </p:blipFill>
        <p:spPr>
          <a:xfrm>
            <a:off x="7651518" y="634883"/>
            <a:ext cx="1379440" cy="197267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076155-65CE-454B-A3B2-F301818CB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29" y="1531262"/>
            <a:ext cx="1830509" cy="1626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FDFF14-A025-4B6A-B392-C0018F20E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86409"/>
            <a:ext cx="3002835" cy="1136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DE1592-C0A8-465D-BE2E-C188110E5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96" y="2614816"/>
            <a:ext cx="3263377" cy="1305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9D5A46-4F50-4AE2-AC23-65A0BC5BD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677" y="3956931"/>
            <a:ext cx="3009725" cy="10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F7E14-F84F-4537-B566-D3C90B021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779823"/>
            <a:ext cx="10319081" cy="4709023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 as a Content Management System(CMS).</a:t>
            </a:r>
          </a:p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Woostify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Main Theme. 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Plugins,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WooCommerce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payHere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TI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WooCommerece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Contact Form 7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Variations 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Tools,</a:t>
            </a:r>
          </a:p>
          <a:p>
            <a:pPr marL="0" lvl="0" indent="0" algn="just">
              <a:buClr>
                <a:srgbClr val="1E5155">
                  <a:lumMod val="40000"/>
                  <a:lumOff val="60000"/>
                </a:srgbClr>
              </a:buClr>
              <a:buNone/>
            </a:pPr>
            <a:r>
              <a:rPr 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- 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Canva 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28D38-EA4B-4726-B7E9-B25BE2B9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A2202B-786A-473E-B137-865006080183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4C460-5617-45B9-BF49-4DD0794CA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61" y="2166851"/>
            <a:ext cx="1123121" cy="1123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2941D-F018-4A77-B756-D2C938D58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36" y="1550828"/>
            <a:ext cx="1226866" cy="1090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B212C-2FE3-421C-A253-68C95EF79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65" y="2999541"/>
            <a:ext cx="2179831" cy="825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991B9B-43AC-425C-803E-BE03CCBAE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608" y="3509309"/>
            <a:ext cx="2325754" cy="930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7BCFE6-0002-4A5F-83DF-10DDE9981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76" y="4515092"/>
            <a:ext cx="2532706" cy="893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000836-AEC4-43AB-B5CA-33F7210A7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22" y="5708183"/>
            <a:ext cx="1736750" cy="5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6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8BF3-7AC1-4B6E-89F9-5CE8608A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Screenshots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3866-A4D9-41CB-8852-AE710291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42312-FEFB-4E98-8D17-6A1CAA613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98" y="1748817"/>
            <a:ext cx="8282203" cy="46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0C9C3-6402-4DF3-B221-6E3BEDC0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8336BD-8A8C-4E51-8EB3-3C943BD8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400175"/>
          </a:xfrm>
        </p:spPr>
        <p:txBody>
          <a:bodyPr/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Screenshots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3543C-4CAE-4970-BCD4-AC764325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78670"/>
            <a:ext cx="827834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99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0C9C3-6402-4DF3-B221-6E3BEDC0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8336BD-8A8C-4E51-8EB3-3C943BD8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400175"/>
          </a:xfrm>
        </p:spPr>
        <p:txBody>
          <a:bodyPr/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Screenshots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3543C-4CAE-4970-BCD4-AC764325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200" y="1778670"/>
            <a:ext cx="8278344" cy="46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17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5643-D69A-4807-9F6F-90FCE101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72" y="1830944"/>
            <a:ext cx="10896532" cy="1400530"/>
          </a:xfrm>
        </p:spPr>
        <p:txBody>
          <a:bodyPr/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Move to Website…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D937A-50EF-40A5-9549-C2B46005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1C11-A526-4DEE-BC60-00122508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83C6-BCEA-4AC5-B215-E3ED857A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P. C. Thenuka                 –    ITBIN – 2110 - 0110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N.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Colambage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–    ITBIN – 2110 - 0159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 W. K. N.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Ranathunga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    ITBIN – 2110  - 0141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58980-3D78-45A0-B975-9AE8EF88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90DE-9C6C-428C-9046-A4DAFB26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Our Business: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5D038-0E1B-4BE6-9F95-FD4CE51F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15293"/>
            <a:ext cx="8946541" cy="4689989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 Agri is an e-commerce platform which largely oriented around organic agriculture. 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platform we sell potted plants,  seeds, organic fertilizers and agricultural equipment.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source all the items wide array of suppliers for our convenience. 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only accept supplies from reliable suppliers who meet standard quality requirements for organic farming.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82194-9F94-4D6B-8D98-9B1BB6A7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0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0F04-D0D7-45FE-B55A-DA829A4C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95729"/>
            <a:ext cx="8825657" cy="1915647"/>
          </a:xfrm>
        </p:spPr>
        <p:txBody>
          <a:bodyPr/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r>
              <a:rPr lang="en-US" sz="54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CEF5A-A048-4647-B8C0-97032BC30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257731"/>
            <a:ext cx="9197585" cy="86040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“Making all Sri Lankan farmers concentrate on </a:t>
            </a:r>
            <a:r>
              <a:rPr lang="si-LK" sz="2800" dirty="0">
                <a:latin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 farming.”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5F200-3BCA-4F41-924B-2141D500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A2202B-786A-473E-B137-865006080183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55A345-0E85-45FD-9C4F-46921E7EC0DB}"/>
              </a:ext>
            </a:extLst>
          </p:cNvPr>
          <p:cNvSpPr txBox="1">
            <a:spLocks/>
          </p:cNvSpPr>
          <p:nvPr/>
        </p:nvSpPr>
        <p:spPr>
          <a:xfrm>
            <a:off x="1022434" y="2687931"/>
            <a:ext cx="8825657" cy="1915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Vision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56C8AA-C443-4FAD-B3DB-D2F90CB7A63C}"/>
              </a:ext>
            </a:extLst>
          </p:cNvPr>
          <p:cNvSpPr txBox="1">
            <a:spLocks/>
          </p:cNvSpPr>
          <p:nvPr/>
        </p:nvSpPr>
        <p:spPr>
          <a:xfrm>
            <a:off x="1154955" y="4698807"/>
            <a:ext cx="9764836" cy="8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“Bringing the whole world to organic farming.”</a:t>
            </a:r>
          </a:p>
        </p:txBody>
      </p:sp>
    </p:spTree>
    <p:extLst>
      <p:ext uri="{BB962C8B-B14F-4D97-AF65-F5344CB8AC3E}">
        <p14:creationId xmlns:p14="http://schemas.microsoft.com/office/powerpoint/2010/main" val="166438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0616-1896-4952-BAD2-E0EF9ADD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A27E-ADBD-4EB5-9057-F17AC9A2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an e-commerce platform that promotes organic farming.</a:t>
            </a:r>
          </a:p>
          <a:p>
            <a:pPr>
              <a:lnSpc>
                <a:spcPct val="15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 farming is emerging popular.</a:t>
            </a:r>
          </a:p>
          <a:p>
            <a:pPr>
              <a:lnSpc>
                <a:spcPct val="15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most convenient platform to reach the audience is an e-commerce platform.</a:t>
            </a:r>
          </a:p>
          <a:p>
            <a:pPr>
              <a:lnSpc>
                <a:spcPct val="15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platform sells seeds, potted plants, agricultural equipment, and Organic fertilizers.</a:t>
            </a:r>
          </a:p>
          <a:p>
            <a:pPr>
              <a:lnSpc>
                <a:spcPct val="15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our reach is only limited to customers of Sri Lanka.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C9C26-661C-420E-90E7-2586BB8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8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595B-5D91-4828-88DE-B57873F70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66" y="2677152"/>
            <a:ext cx="6879101" cy="3023903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    	Process…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45D69E3-F97E-44B9-9D37-6696BBB645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8" r="11778"/>
          <a:stretch/>
        </p:blipFill>
        <p:spPr>
          <a:xfrm>
            <a:off x="6457071" y="1382273"/>
            <a:ext cx="517691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58640-50A0-4E3E-91DA-42E57499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ED28-C339-4820-9B60-52DD2284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1473-24E4-4A7D-B9F2-004E5A017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log in to the system and then select available products.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selected products and quantities will be updated in the cart.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that customer can proceed to checkout and payment.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Hereafter proceed to the delivery process.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DFF00-E69F-42D8-9642-32E7E0AB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F148-57AD-4E4C-A705-C41E4D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3DA8C-5B40-496A-BEBD-7FFEE8435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2" y="1853248"/>
            <a:ext cx="10571893" cy="419548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6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Payment and order is successfully executed by the customer.</a:t>
            </a:r>
          </a:p>
          <a:p>
            <a:pPr>
              <a:lnSpc>
                <a:spcPct val="16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accountant orders the warehouse manager to collect items and arrange shipment.</a:t>
            </a:r>
          </a:p>
          <a:p>
            <a:pPr>
              <a:lnSpc>
                <a:spcPct val="16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will hand the shipment to a 3</a:t>
            </a:r>
            <a:r>
              <a:rPr lang="en-US" sz="9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party courier service with delivery details.</a:t>
            </a:r>
          </a:p>
          <a:p>
            <a:pPr>
              <a:lnSpc>
                <a:spcPct val="16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party will handle the delivery process and we collect anticipated delivery date.</a:t>
            </a:r>
          </a:p>
          <a:p>
            <a:pPr>
              <a:lnSpc>
                <a:spcPct val="160000"/>
              </a:lnSpc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was any inconvenience of delivery such as loss of shipment damaged, make a refund.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C1ADE-A919-46CE-899D-C1B2FC21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E8F8-B81F-40A2-BCA6-A911E55F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Procurement and Inventory Management: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A098-EAFC-4758-98BC-D15316E4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62519"/>
            <a:ext cx="10227297" cy="41954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largely done manually in this system.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Procurement of the product and adding new product to </a:t>
            </a:r>
            <a:r>
              <a:rPr lang="si-L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is supervised by the sales manager.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products and updating product details is carried out by the admin as reports of sales manager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quality of each item is supervised and checked by </a:t>
            </a:r>
            <a:r>
              <a:rPr lang="si-L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manager.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manager manages the suppliers and </a:t>
            </a:r>
            <a:r>
              <a:rPr lang="si-L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 handles the payments.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DCEEC-5A7B-480E-AA9B-EAB163B9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02B-786A-473E-B137-8650060801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9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1136</TotalTime>
  <Words>591</Words>
  <Application>Microsoft Office PowerPoint</Application>
  <PresentationFormat>Widescreen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Times New Roman</vt:lpstr>
      <vt:lpstr>Wingdings 3</vt:lpstr>
      <vt:lpstr>Ion</vt:lpstr>
      <vt:lpstr>ORGANIC    AGRI…</vt:lpstr>
      <vt:lpstr>Group Members:</vt:lpstr>
      <vt:lpstr>About Our Business:</vt:lpstr>
      <vt:lpstr>Mission </vt:lpstr>
      <vt:lpstr>About Us: </vt:lpstr>
      <vt:lpstr>Business      Process…</vt:lpstr>
      <vt:lpstr>Sales Process:</vt:lpstr>
      <vt:lpstr>Delivery Process:</vt:lpstr>
      <vt:lpstr>Procurement and Inventory Management: </vt:lpstr>
      <vt:lpstr>Reasons For Selecting An E-commerce Site…</vt:lpstr>
      <vt:lpstr>Because,</vt:lpstr>
      <vt:lpstr>Why Organic Agricultural Product Selling Website…</vt:lpstr>
      <vt:lpstr>Why?</vt:lpstr>
      <vt:lpstr>CMS, Theme, Plugins, and Other Tools…</vt:lpstr>
      <vt:lpstr>PowerPoint Presentation</vt:lpstr>
      <vt:lpstr>Database Screenshots </vt:lpstr>
      <vt:lpstr>Database Screenshots </vt:lpstr>
      <vt:lpstr>Database Screenshots </vt:lpstr>
      <vt:lpstr>Let’s Move to Website…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Charana Thenuka</dc:creator>
  <cp:lastModifiedBy>Charana Thenuka</cp:lastModifiedBy>
  <cp:revision>51</cp:revision>
  <dcterms:created xsi:type="dcterms:W3CDTF">2024-03-19T05:23:08Z</dcterms:created>
  <dcterms:modified xsi:type="dcterms:W3CDTF">2024-03-22T10:32:42Z</dcterms:modified>
</cp:coreProperties>
</file>